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046C3C-A50B-984B-9160-8D8EC9CE94D3}" v="2" dt="2025-10-23T08:14:51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/>
    <p:restoredTop sz="94658"/>
  </p:normalViewPr>
  <p:slideViewPr>
    <p:cSldViewPr snapToGrid="0">
      <p:cViewPr varScale="1">
        <p:scale>
          <a:sx n="77" d="100"/>
          <a:sy n="77" d="100"/>
        </p:scale>
        <p:origin x="32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4:54.574" v="49" actId="478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4:54.574" v="49" actId="478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50.338" v="39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10-20T13:59:45.352" v="18" actId="1076"/>
          <ac:spMkLst>
            <pc:docMk/>
            <pc:sldMk cId="2864429464" sldId="256"/>
            <ac:spMk id="3" creationId="{EFEF04C8-7F67-22DD-D065-73479EFBF742}"/>
          </ac:spMkLst>
        </pc:spChg>
        <pc:spChg chg="add mod">
          <ac:chgData name="Steve Hartland" userId="fe08f65b-fffb-417a-81ad-107dbbfd43a7" providerId="ADAL" clId="{26CD08F2-BEC7-5BB7-9C01-8BE80433835F}" dt="2025-10-20T14:39:44.939" v="45" actId="20577"/>
          <ac:spMkLst>
            <pc:docMk/>
            <pc:sldMk cId="2864429464" sldId="256"/>
            <ac:spMk id="14" creationId="{5630526B-7301-06B5-23DF-EBCE37DDC990}"/>
          </ac:spMkLst>
        </pc:spChg>
        <pc:picChg chg="add del mod">
          <ac:chgData name="Steve Hartland" userId="fe08f65b-fffb-417a-81ad-107dbbfd43a7" providerId="ADAL" clId="{26CD08F2-BEC7-5BB7-9C01-8BE80433835F}" dt="2025-10-23T08:14:50.421" v="46" actId="478"/>
          <ac:picMkLst>
            <pc:docMk/>
            <pc:sldMk cId="2864429464" sldId="256"/>
            <ac:picMk id="4" creationId="{953E0D01-3C8A-1F24-E988-F41425A50CAF}"/>
          </ac:picMkLst>
        </pc:picChg>
        <pc:picChg chg="del mod">
          <ac:chgData name="Steve Hartland" userId="fe08f65b-fffb-417a-81ad-107dbbfd43a7" providerId="ADAL" clId="{26CD08F2-BEC7-5BB7-9C01-8BE80433835F}" dt="2025-10-23T08:14:50.421" v="46" actId="478"/>
          <ac:picMkLst>
            <pc:docMk/>
            <pc:sldMk cId="2864429464" sldId="256"/>
            <ac:picMk id="5" creationId="{D97CC432-CFFB-5038-48F8-8E90EB6AD668}"/>
          </ac:picMkLst>
        </pc:picChg>
        <pc:picChg chg="add mod">
          <ac:chgData name="Steve Hartland" userId="fe08f65b-fffb-417a-81ad-107dbbfd43a7" providerId="ADAL" clId="{26CD08F2-BEC7-5BB7-9C01-8BE80433835F}" dt="2025-10-20T14:01:16.706" v="36" actId="1076"/>
          <ac:picMkLst>
            <pc:docMk/>
            <pc:sldMk cId="2864429464" sldId="256"/>
            <ac:picMk id="6" creationId="{3BD19BC0-22C0-9CF4-B711-E6253D4252C1}"/>
          </ac:picMkLst>
        </pc:picChg>
        <pc:picChg chg="add mod">
          <ac:chgData name="Steve Hartland" userId="fe08f65b-fffb-417a-81ad-107dbbfd43a7" providerId="ADAL" clId="{26CD08F2-BEC7-5BB7-9C01-8BE80433835F}" dt="2025-10-23T08:14:51.613" v="47"/>
          <ac:picMkLst>
            <pc:docMk/>
            <pc:sldMk cId="2864429464" sldId="256"/>
            <ac:picMk id="9" creationId="{35209C5F-CB15-514E-83EB-060CD0B5FB7B}"/>
          </ac:picMkLst>
        </pc:picChg>
        <pc:picChg chg="add mod">
          <ac:chgData name="Steve Hartland" userId="fe08f65b-fffb-417a-81ad-107dbbfd43a7" providerId="ADAL" clId="{26CD08F2-BEC7-5BB7-9C01-8BE80433835F}" dt="2025-10-23T08:14:51.613" v="47"/>
          <ac:picMkLst>
            <pc:docMk/>
            <pc:sldMk cId="2864429464" sldId="256"/>
            <ac:picMk id="10" creationId="{1A9C0D34-1E92-6F37-2099-17D65E138C18}"/>
          </ac:picMkLst>
        </pc:picChg>
        <pc:picChg chg="add del mod">
          <ac:chgData name="Steve Hartland" userId="fe08f65b-fffb-417a-81ad-107dbbfd43a7" providerId="ADAL" clId="{26CD08F2-BEC7-5BB7-9C01-8BE80433835F}" dt="2025-10-23T08:14:54.574" v="49" actId="478"/>
          <ac:picMkLst>
            <pc:docMk/>
            <pc:sldMk cId="2864429464" sldId="256"/>
            <ac:picMk id="13" creationId="{711B54E4-A1AC-58B1-7F38-23E392B0634A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5:01.984" v="36" actId="1037"/>
      <pc:docMkLst>
        <pc:docMk/>
      </pc:docMkLst>
      <pc:sldChg chg="modSp mod">
        <pc:chgData name="Howard Wheeler" userId="3e061725-5d95-41ae-8f52-aca0943a11a8" providerId="ADAL" clId="{B67AF79B-3CD7-4B12-8448-C57133F6FF7A}" dt="2025-10-20T14:45:01.984" v="36" actId="103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21:29.027" v="22" actId="20577"/>
          <ac:spMkLst>
            <pc:docMk/>
            <pc:sldMk cId="2864429464" sldId="256"/>
            <ac:spMk id="8" creationId="{C1AF36C0-1E16-B6CF-0E53-BD0F868B4F35}"/>
          </ac:spMkLst>
        </pc:spChg>
        <pc:spChg chg="mod">
          <ac:chgData name="Howard Wheeler" userId="3e061725-5d95-41ae-8f52-aca0943a11a8" providerId="ADAL" clId="{B67AF79B-3CD7-4B12-8448-C57133F6FF7A}" dt="2025-10-20T14:17:41.379" v="16" actId="20577"/>
          <ac:spMkLst>
            <pc:docMk/>
            <pc:sldMk cId="2864429464" sldId="256"/>
            <ac:spMk id="14" creationId="{5630526B-7301-06B5-23DF-EBCE37DDC99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D19BC0-22C0-9CF4-B711-E6253D425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953316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51568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30992" y="5047907"/>
            <a:ext cx="709768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32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32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2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2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2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sz="3200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32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0E7BD-23C1-1703-6306-679690C6C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30526B-7301-06B5-23DF-EBCE37DDC990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€3500</a:t>
            </a:r>
            <a:r>
              <a:rPr lang="en-GB" sz="500" dirty="0">
                <a:solidFill>
                  <a:schemeClr val="bg1"/>
                </a:solidFill>
              </a:rPr>
              <a:t>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209C5F-CB15-514E-83EB-060CD0B5F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6220" y="111084"/>
            <a:ext cx="1787666" cy="458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9C0D34-1E92-6F37-2099-17D65E138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893" y="738677"/>
            <a:ext cx="2582733" cy="12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33BF72-0C57-4113-BB97-93ABA539F50B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ba6e64ec-b061-4ef9-925c-be5efbd33eb1"/>
    <ds:schemaRef ds:uri="f792690d-879f-46d8-925c-4171572e1f59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647638-4C74-4EDB-BAB1-8873E982103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61</TotalTime>
  <Words>117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7</cp:revision>
  <dcterms:created xsi:type="dcterms:W3CDTF">2023-06-26T13:44:24Z</dcterms:created>
  <dcterms:modified xsi:type="dcterms:W3CDTF">2025-10-23T08:14:56Z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